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8"/>
  </p:normalViewPr>
  <p:slideViewPr>
    <p:cSldViewPr snapToGrid="0" snapToObjects="1">
      <p:cViewPr varScale="1">
        <p:scale>
          <a:sx n="105" d="100"/>
          <a:sy n="105" d="100"/>
        </p:scale>
        <p:origin x="84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41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7140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1955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69064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352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719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642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6735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528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96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958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858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36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59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2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98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55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864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75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>
            <a:extLst>
              <a:ext uri="{FF2B5EF4-FFF2-40B4-BE49-F238E27FC236}">
                <a16:creationId xmlns:a16="http://schemas.microsoft.com/office/drawing/2014/main" id="{2771CC81-6F40-42D9-B29A-710A1C4A0B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2CA650-C703-6E40-9EFD-59A480D19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052422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>
                <a:solidFill>
                  <a:schemeClr val="tx1"/>
                </a:solidFill>
              </a:rPr>
              <a:t>Coffee Supplier Target Locations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FE054D-8F48-0D44-9F68-EEA442DB4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solidFill>
                  <a:srgbClr val="B1783B"/>
                </a:solidFill>
              </a:rPr>
              <a:t>-Michael Henni</a:t>
            </a:r>
          </a:p>
        </p:txBody>
      </p:sp>
    </p:spTree>
    <p:extLst>
      <p:ext uri="{BB962C8B-B14F-4D97-AF65-F5344CB8AC3E}">
        <p14:creationId xmlns:p14="http://schemas.microsoft.com/office/powerpoint/2010/main" val="457150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D5352-E34D-D24C-AE82-560F9A87D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At Hand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B879D-5B03-0343-A2A1-222CF6487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new business owner is looking to generate sales and get his product in the hands of Coffee Shops.</a:t>
            </a:r>
          </a:p>
          <a:p>
            <a:r>
              <a:rPr lang="en-US" dirty="0"/>
              <a:t>The new business owner has limited resources so would like to focus sales efforts on locations in his hometown of Toronto, where Coffee Shops are common.</a:t>
            </a:r>
          </a:p>
        </p:txBody>
      </p:sp>
    </p:spTree>
    <p:extLst>
      <p:ext uri="{BB962C8B-B14F-4D97-AF65-F5344CB8AC3E}">
        <p14:creationId xmlns:p14="http://schemas.microsoft.com/office/powerpoint/2010/main" val="93916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A338A-391D-D34B-8D37-6E67E1C5D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BA119-0943-4A4D-B936-CE42814B8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Toronto Postal Codes, Neighborhoods, and boroughs were gathered from </a:t>
            </a:r>
            <a:r>
              <a:rPr lang="en-US" dirty="0">
                <a:hlinkClick r:id="rId2"/>
              </a:rPr>
              <a:t>https://en.wikipedia.org/wiki/List_of_postal_codes_of_Canada:_M</a:t>
            </a:r>
            <a:r>
              <a:rPr lang="en-US" dirty="0"/>
              <a:t>.</a:t>
            </a:r>
          </a:p>
          <a:p>
            <a:r>
              <a:rPr lang="en-US" dirty="0"/>
              <a:t>Geospatial Data was provided by Coursera directly in an excel document.</a:t>
            </a:r>
          </a:p>
          <a:p>
            <a:r>
              <a:rPr lang="en-US" dirty="0"/>
              <a:t>Venue location was sourced from </a:t>
            </a:r>
            <a:r>
              <a:rPr lang="en-US" dirty="0" err="1"/>
              <a:t>FourSquare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2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CFAE78-3444-D14D-BD24-6646BAC6B5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AA1BB-B772-7141-AC55-B4D58729B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structured the data to see what regions of Toronto had Coffee Shops in the top five most common venue types.</a:t>
            </a:r>
          </a:p>
          <a:p>
            <a:r>
              <a:rPr lang="en-US" dirty="0"/>
              <a:t>This list is actionable, but to add  better visualization I mapped the regions using Folium.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228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5A1B5CE-2EDB-114D-BBB3-391242EF47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8444" b="-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5000">
                <a:schemeClr val="bg1">
                  <a:alpha val="15000"/>
                </a:schemeClr>
              </a:gs>
              <a:gs pos="75200">
                <a:schemeClr val="bg1">
                  <a:alpha val="15000"/>
                </a:schemeClr>
              </a:gs>
              <a:gs pos="50000">
                <a:schemeClr val="bg1">
                  <a:alpha val="3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14461D-611B-E049-BA19-FEC16BC73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56" y="-546913"/>
            <a:ext cx="10905059" cy="15240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Coffee Supplier Target Areas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4E5597F-CE67-4085-9548-E6A8036DA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393881" y="4035362"/>
            <a:ext cx="5404237" cy="0"/>
          </a:xfrm>
          <a:prstGeom prst="line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23445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_2SEEDS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B1783B"/>
      </a:accent1>
      <a:accent2>
        <a:srgbClr val="C3594D"/>
      </a:accent2>
      <a:accent3>
        <a:srgbClr val="AAA343"/>
      </a:accent3>
      <a:accent4>
        <a:srgbClr val="3BB168"/>
      </a:accent4>
      <a:accent5>
        <a:srgbClr val="47B49E"/>
      </a:accent5>
      <a:accent6>
        <a:srgbClr val="3B98B1"/>
      </a:accent6>
      <a:hlink>
        <a:srgbClr val="4B84C3"/>
      </a:hlink>
      <a:folHlink>
        <a:srgbClr val="828282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Macintosh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Calisto MT</vt:lpstr>
      <vt:lpstr>Wingdings 2</vt:lpstr>
      <vt:lpstr>SlateVTI</vt:lpstr>
      <vt:lpstr>Coffee Supplier Target Locations</vt:lpstr>
      <vt:lpstr>Problem At Hand</vt:lpstr>
      <vt:lpstr>Data Acquisition</vt:lpstr>
      <vt:lpstr>Methodology </vt:lpstr>
      <vt:lpstr>Coffee Supplier Target Areas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Supplier Target Locations</dc:title>
  <dc:creator>Michael Henni</dc:creator>
  <cp:lastModifiedBy>Michael Henni</cp:lastModifiedBy>
  <cp:revision>1</cp:revision>
  <dcterms:created xsi:type="dcterms:W3CDTF">2020-08-07T17:50:03Z</dcterms:created>
  <dcterms:modified xsi:type="dcterms:W3CDTF">2020-08-07T17:50:22Z</dcterms:modified>
</cp:coreProperties>
</file>

<file path=docProps/thumbnail.jpeg>
</file>